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257" r:id="rId5"/>
    <p:sldId id="389" r:id="rId6"/>
    <p:sldId id="384" r:id="rId7"/>
    <p:sldId id="317" r:id="rId8"/>
    <p:sldId id="395" r:id="rId9"/>
    <p:sldId id="278" r:id="rId10"/>
    <p:sldId id="390" r:id="rId11"/>
    <p:sldId id="398" r:id="rId12"/>
    <p:sldId id="397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19" autoAdjust="0"/>
    <p:restoredTop sz="93750" autoAdjust="0"/>
  </p:normalViewPr>
  <p:slideViewPr>
    <p:cSldViewPr snapToGrid="0">
      <p:cViewPr>
        <p:scale>
          <a:sx n="70" d="100"/>
          <a:sy n="70" d="100"/>
        </p:scale>
        <p:origin x="144" y="6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MemoMentor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Team Innovative Aspirants :</a:t>
            </a:r>
          </a:p>
          <a:p>
            <a:r>
              <a:rPr lang="en-US" dirty="0" err="1"/>
              <a:t>Nabin</a:t>
            </a:r>
            <a:r>
              <a:rPr lang="en-US" dirty="0"/>
              <a:t> </a:t>
            </a:r>
            <a:r>
              <a:rPr lang="en-US" dirty="0" err="1"/>
              <a:t>Khanal</a:t>
            </a:r>
            <a:endParaRPr lang="en-US" dirty="0"/>
          </a:p>
          <a:p>
            <a:r>
              <a:rPr lang="en-US" dirty="0"/>
              <a:t>Rajesh </a:t>
            </a:r>
            <a:r>
              <a:rPr lang="en-US" dirty="0" err="1"/>
              <a:t>Bhusal</a:t>
            </a:r>
            <a:endParaRPr lang="en-US" dirty="0"/>
          </a:p>
          <a:p>
            <a:r>
              <a:rPr lang="en-US" dirty="0"/>
              <a:t>Aashish Karki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6EA6EFC-BCE1-074E-9A7C-233E2729DB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2245" t="-109" r="5317" b="7763"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876E5-76A8-0A4B-991F-7D197531B936}"/>
              </a:ext>
            </a:extLst>
          </p:cNvPr>
          <p:cNvSpPr txBox="1"/>
          <p:nvPr/>
        </p:nvSpPr>
        <p:spPr>
          <a:xfrm>
            <a:off x="1572959" y="2330958"/>
            <a:ext cx="9007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Let the Demo Begin !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MemoMentor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 intends to solve information retention problem of the students using a technique called</a:t>
            </a:r>
            <a:r>
              <a:rPr lang="en-US" b="1" i="1" dirty="0"/>
              <a:t> Spaced-Repetition.</a:t>
            </a:r>
          </a:p>
          <a:p>
            <a:endParaRPr lang="en-US" dirty="0"/>
          </a:p>
        </p:txBody>
      </p:sp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40A5F3F-B515-5F46-A858-0F11E2DD87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" b="23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9155B44-8D5A-3444-9383-529654CAD1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096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2152600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In 1885, Dr. Ebbinghaus came up with a ground breaking research which established the forgetting curve and the spaced repetition effect. </a:t>
            </a:r>
          </a:p>
          <a:p>
            <a:r>
              <a:rPr lang="en-US" dirty="0"/>
              <a:t>Basically, the slope of forgetting curve decreases over time and information can be stored for really large period of time with spaced repetition.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389C8A-D775-2748-92BD-705B9F07A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4F9F7-B7C6-5B44-969C-473687B04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7" t="7323" r="14727"/>
          <a:stretch/>
        </p:blipFill>
        <p:spPr>
          <a:xfrm>
            <a:off x="1393952" y="3861707"/>
            <a:ext cx="3054096" cy="299629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427A03-FA47-F545-A36D-37D0A33ACD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28941F-D002-9940-A4F3-B662A0B47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5"/>
          <a:stretch/>
        </p:blipFill>
        <p:spPr>
          <a:xfrm>
            <a:off x="-18256" y="0"/>
            <a:ext cx="6350000" cy="386170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9F97F0-2F36-1D44-AC3F-E63C20AD509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9503E-ED43-7249-824B-77EC267401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9"/>
          <a:stretch/>
        </p:blipFill>
        <p:spPr>
          <a:xfrm>
            <a:off x="5842000" y="15935"/>
            <a:ext cx="6350000" cy="38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3583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 our Web-App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8449137" cy="2265216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It is a productivity app for students.  </a:t>
            </a:r>
            <a:r>
              <a:rPr lang="en-US" dirty="0"/>
              <a:t>This app will help student to perform active repetition effectively by notifying them 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Day 1,  3, 6, 18, and 1 month.  Also it will serve as 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Assignment Organizer by notifying about deadlines of the assignments.</a:t>
            </a:r>
          </a:p>
        </p:txBody>
      </p:sp>
    </p:spTree>
    <p:extLst>
      <p:ext uri="{BB962C8B-B14F-4D97-AF65-F5344CB8AC3E}">
        <p14:creationId xmlns:p14="http://schemas.microsoft.com/office/powerpoint/2010/main" val="195021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4005"/>
            <a:ext cx="11091600" cy="1332000"/>
          </a:xfrm>
        </p:spPr>
        <p:txBody>
          <a:bodyPr/>
          <a:lstStyle/>
          <a:p>
            <a:r>
              <a:rPr lang="en-US" dirty="0"/>
              <a:t>What our Web-App really does?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79F95-F4C0-4845-8AAB-5A385EB0A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input from the users what they learned in a particular day</a:t>
            </a:r>
          </a:p>
          <a:p>
            <a:r>
              <a:rPr lang="en-US" dirty="0"/>
              <a:t>Also can take information about the assignments and their deadlines</a:t>
            </a:r>
          </a:p>
          <a:p>
            <a:r>
              <a:rPr lang="en-US" dirty="0"/>
              <a:t>Generates daily schedule which comprise of scientifically scheduled  revision notification [based on spaced repetition ].</a:t>
            </a:r>
          </a:p>
          <a:p>
            <a:r>
              <a:rPr lang="en-US" dirty="0"/>
              <a:t>Users can edit the to do list generated by the system.</a:t>
            </a:r>
          </a:p>
          <a:p>
            <a:r>
              <a:rPr lang="en-US" dirty="0"/>
              <a:t>Users can chat with a personal assistant Telegram bot which will notify them with their schedule.</a:t>
            </a:r>
          </a:p>
          <a:p>
            <a:r>
              <a:rPr lang="en-US" dirty="0"/>
              <a:t>Also Alerts users regarding the deadline of their assignment.</a:t>
            </a:r>
          </a:p>
        </p:txBody>
      </p:sp>
    </p:spTree>
    <p:extLst>
      <p:ext uri="{BB962C8B-B14F-4D97-AF65-F5344CB8AC3E}">
        <p14:creationId xmlns:p14="http://schemas.microsoft.com/office/powerpoint/2010/main" val="54783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97" y="574005"/>
            <a:ext cx="11091600" cy="1332000"/>
          </a:xfrm>
        </p:spPr>
        <p:txBody>
          <a:bodyPr/>
          <a:lstStyle/>
          <a:p>
            <a:r>
              <a:rPr lang="en-US" dirty="0"/>
              <a:t>About Scaling this project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36DCC-C44C-C342-A020-C054DA19D8C4}"/>
              </a:ext>
            </a:extLst>
          </p:cNvPr>
          <p:cNvSpPr txBox="1"/>
          <p:nvPr/>
        </p:nvSpPr>
        <p:spPr>
          <a:xfrm>
            <a:off x="516997" y="1910466"/>
            <a:ext cx="719825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We can inculcate AI in this project to track the specific forgetting curve of a particular user so that the service will be more personalized and even more effective.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This can be done by taking a test before each revision to get a track of how much the user has the information retained.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We are planning to charge user who will be using personalized plan(AI) with minimal fees.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04F59-795B-4D46-8921-5F39A064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r="9639"/>
          <a:stretch/>
        </p:blipFill>
        <p:spPr>
          <a:xfrm>
            <a:off x="7574753" y="0"/>
            <a:ext cx="4617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D4D4-91ED-F646-BFEA-E523F958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4D9B-8999-594C-A660-7AE2D21B0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88567" cy="3979625"/>
          </a:xfrm>
        </p:spPr>
        <p:txBody>
          <a:bodyPr/>
          <a:lstStyle/>
          <a:p>
            <a:r>
              <a:rPr lang="en-US" sz="2800" dirty="0"/>
              <a:t>We can provide this service to educational institutes especially Entrance preparation institutes so that they can help students with spaced repetition based assignments and produce optimal results.</a:t>
            </a:r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790-E562-F34B-AEB6-0A396422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266AD-9B9F-A64F-862F-2A118AFE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430" y="0"/>
            <a:ext cx="605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0468-314A-5141-9B4D-278C05A5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9187"/>
            <a:ext cx="5595269" cy="5068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Individual Users approach:</a:t>
            </a:r>
          </a:p>
          <a:p>
            <a:pPr marL="0" indent="0">
              <a:buNone/>
            </a:pPr>
            <a:r>
              <a:rPr lang="en-US" dirty="0"/>
              <a:t>Initially, we will let users use this app for free and after sometime users will recognize this effect and we can charge users with minimal cost like </a:t>
            </a:r>
            <a:r>
              <a:rPr lang="en-US" dirty="0" err="1"/>
              <a:t>Rs</a:t>
            </a:r>
            <a:r>
              <a:rPr lang="en-US" dirty="0"/>
              <a:t> 100 per month for using this app.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Educational institutes approach:</a:t>
            </a:r>
          </a:p>
          <a:p>
            <a:pPr marL="0" indent="0">
              <a:buNone/>
            </a:pPr>
            <a:r>
              <a:rPr lang="en-US" dirty="0"/>
              <a:t>Especially, entrance preparation institutes can take benefits from this app. They can directly update the content taught and schedule assignments using spaced-repetition technique. And we will be charging them reasonable price per student/ login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C08D-FBAD-334B-9609-F622E749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3E710-2D53-524B-A54D-231C170B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32" y="0"/>
            <a:ext cx="60458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CBE7DB-18A1-9F49-8C16-FCE99A19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69" y="390600"/>
            <a:ext cx="11091600" cy="1332000"/>
          </a:xfrm>
        </p:spPr>
        <p:txBody>
          <a:bodyPr/>
          <a:lstStyle/>
          <a:p>
            <a:r>
              <a:rPr lang="en-US" dirty="0"/>
              <a:t>Financial Aspect of this </a:t>
            </a:r>
            <a:r>
              <a:rPr lang="en-US" dirty="0">
                <a:solidFill>
                  <a:srgbClr val="FFC000"/>
                </a:solidFill>
              </a:rPr>
              <a:t>Project :</a:t>
            </a:r>
          </a:p>
        </p:txBody>
      </p:sp>
    </p:spTree>
    <p:extLst>
      <p:ext uri="{BB962C8B-B14F-4D97-AF65-F5344CB8AC3E}">
        <p14:creationId xmlns:p14="http://schemas.microsoft.com/office/powerpoint/2010/main" val="89171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31B5-F4F4-DF4E-AA25-AD5A70602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Tech-Stack Used :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62F9012-BE35-EC40-8E51-73025C1F5B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07" r="2507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2B75D77-607A-BE4E-BEE2-47717F823D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889" r="9889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E0A72C0-2C59-2B4D-98CD-6669239F3D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7552" b="7552"/>
          <a:stretch>
            <a:fillRect/>
          </a:stretch>
        </p:blipFill>
        <p:spPr>
          <a:xfrm>
            <a:off x="1009650" y="4232275"/>
            <a:ext cx="1692275" cy="1436688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734B9B7-36FF-254A-9CBD-310D2F311D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3675" r="3675"/>
          <a:stretch>
            <a:fillRect/>
          </a:stretch>
        </p:blipFill>
        <p:spPr>
          <a:xfrm>
            <a:off x="6662738" y="1990725"/>
            <a:ext cx="1690687" cy="14351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9CC5-0B2E-C643-BBDF-6AB25AFEA5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Reactjs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AA64F2-2D58-0643-AD97-C08DAFDBF8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5F35E-050C-C445-A484-473E70535A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9526" y="1175160"/>
            <a:ext cx="4257417" cy="638175"/>
          </a:xfrm>
        </p:spPr>
        <p:txBody>
          <a:bodyPr/>
          <a:lstStyle/>
          <a:p>
            <a:r>
              <a:rPr lang="en-US" sz="3200" dirty="0"/>
              <a:t>Front-End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A2078-712B-074D-A910-B2CB7C92E7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9841" y="5955677"/>
            <a:ext cx="1711325" cy="365760"/>
          </a:xfrm>
        </p:spPr>
        <p:txBody>
          <a:bodyPr/>
          <a:lstStyle/>
          <a:p>
            <a:r>
              <a:rPr lang="en-US" dirty="0"/>
              <a:t>Material UI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53916E-D1D7-3145-8805-3B3370E89E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61128" y="3781425"/>
            <a:ext cx="1711325" cy="365760"/>
          </a:xfrm>
        </p:spPr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CF9F4A9-43DB-0B41-B81C-FD5F451D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44AA8508-69B1-3346-9E9F-AC30BBBE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89" r="9889"/>
          <a:stretch>
            <a:fillRect/>
          </a:stretch>
        </p:blipFill>
        <p:spPr>
          <a:xfrm>
            <a:off x="9432345" y="1990724"/>
            <a:ext cx="1691640" cy="1435608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25" name="Picture Placeholder 20">
            <a:extLst>
              <a:ext uri="{FF2B5EF4-FFF2-40B4-BE49-F238E27FC236}">
                <a16:creationId xmlns:a16="http://schemas.microsoft.com/office/drawing/2014/main" id="{B684A7B5-CC3A-DF40-AF44-985ADD10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89" r="9889"/>
          <a:stretch>
            <a:fillRect/>
          </a:stretch>
        </p:blipFill>
        <p:spPr>
          <a:xfrm>
            <a:off x="9432345" y="4232815"/>
            <a:ext cx="1691640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F0B21B1D-55D9-5444-B816-28F1DC6D2086}"/>
              </a:ext>
            </a:extLst>
          </p:cNvPr>
          <p:cNvSpPr txBox="1">
            <a:spLocks/>
          </p:cNvSpPr>
          <p:nvPr/>
        </p:nvSpPr>
        <p:spPr>
          <a:xfrm>
            <a:off x="9432345" y="5955677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7DC2F1A-421F-E143-A375-69883FA89B92}"/>
              </a:ext>
            </a:extLst>
          </p:cNvPr>
          <p:cNvSpPr txBox="1">
            <a:spLocks/>
          </p:cNvSpPr>
          <p:nvPr/>
        </p:nvSpPr>
        <p:spPr>
          <a:xfrm>
            <a:off x="6723888" y="3781425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Nodejs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4E139F-B962-5341-BF4B-59C9E12E9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345" y="1990724"/>
            <a:ext cx="1691640" cy="14351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E93D1E-E77D-3841-8958-0DDF60E0C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344" y="4232275"/>
            <a:ext cx="1691641" cy="14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071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443</Words>
  <Application>Microsoft Macintosh PowerPoint</Application>
  <PresentationFormat>Widescreen</PresentationFormat>
  <Paragraphs>55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Walbaum Display</vt:lpstr>
      <vt:lpstr>3DFloatVTI</vt:lpstr>
      <vt:lpstr>MemoMentor</vt:lpstr>
      <vt:lpstr>MemoMentor </vt:lpstr>
      <vt:lpstr>PowerPoint Presentation</vt:lpstr>
      <vt:lpstr>About our Web-App</vt:lpstr>
      <vt:lpstr>What our Web-App really does?</vt:lpstr>
      <vt:lpstr>About Scaling this project</vt:lpstr>
      <vt:lpstr>Also …</vt:lpstr>
      <vt:lpstr>Financial Aspect of this Project :</vt:lpstr>
      <vt:lpstr>Tech-Stack Used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2023-01-29T03:28:41Z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